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4"/>
  </p:notesMasterIdLst>
  <p:sldIdLst>
    <p:sldId id="289" r:id="rId2"/>
    <p:sldId id="290" r:id="rId3"/>
  </p:sldIdLst>
  <p:sldSz cx="12192000" cy="6858000"/>
  <p:notesSz cx="6858000" cy="9144000"/>
  <p:embeddedFontLst>
    <p:embeddedFont>
      <p:font typeface="Century Gothic" panose="020B0502020202020204" pitchFamily="34" charset="0"/>
      <p:regular r:id="rId5"/>
      <p:bold r:id="rId6"/>
      <p:italic r:id="rId7"/>
      <p:boldItalic r:id="rId8"/>
    </p:embeddedFont>
    <p:embeddedFont>
      <p:font typeface="Wingdings 3" panose="05040102010807070707" pitchFamily="18" charset="2"/>
      <p:regular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99"/>
    <a:srgbClr val="00B0F0"/>
    <a:srgbClr val="0099FF"/>
    <a:srgbClr val="CCECFF"/>
    <a:srgbClr val="BFBFBF"/>
    <a:srgbClr val="FFFFFF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98381-4CE1-4F1F-AE58-3B7E46A62FBC}" v="1" dt="2024-06-09T12:50:44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5226" autoAdjust="0"/>
  </p:normalViewPr>
  <p:slideViewPr>
    <p:cSldViewPr snapToGrid="0">
      <p:cViewPr varScale="1">
        <p:scale>
          <a:sx n="102" d="100"/>
          <a:sy n="102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o da Costa" userId="cab39d3c0344a846" providerId="LiveId" clId="{AE580E06-DC69-4E4E-A7F4-D9F851211316}"/>
    <pc:docChg chg="modSld">
      <pc:chgData name="Eriko da Costa" userId="cab39d3c0344a846" providerId="LiveId" clId="{AE580E06-DC69-4E4E-A7F4-D9F851211316}" dt="2024-01-22T05:52:59.244" v="75" actId="20577"/>
      <pc:docMkLst>
        <pc:docMk/>
      </pc:docMkLst>
      <pc:sldChg chg="modSp mod">
        <pc:chgData name="Eriko da Costa" userId="cab39d3c0344a846" providerId="LiveId" clId="{AE580E06-DC69-4E4E-A7F4-D9F851211316}" dt="2024-01-22T05:52:59.244" v="75" actId="20577"/>
        <pc:sldMkLst>
          <pc:docMk/>
          <pc:sldMk cId="2819163642" sldId="290"/>
        </pc:sldMkLst>
        <pc:spChg chg="mod">
          <ac:chgData name="Eriko da Costa" userId="cab39d3c0344a846" providerId="LiveId" clId="{AE580E06-DC69-4E4E-A7F4-D9F851211316}" dt="2024-01-22T05:52:59.244" v="75" actId="20577"/>
          <ac:spMkLst>
            <pc:docMk/>
            <pc:sldMk cId="2819163642" sldId="290"/>
            <ac:spMk id="4" creationId="{2478ADF6-688F-D64D-E943-E1688E5E06C9}"/>
          </ac:spMkLst>
        </pc:spChg>
        <pc:spChg chg="mod">
          <ac:chgData name="Eriko da Costa" userId="cab39d3c0344a846" providerId="LiveId" clId="{AE580E06-DC69-4E4E-A7F4-D9F851211316}" dt="2024-01-22T05:52:32.724" v="66" actId="20577"/>
          <ac:spMkLst>
            <pc:docMk/>
            <pc:sldMk cId="2819163642" sldId="290"/>
            <ac:spMk id="5" creationId="{5004EC0D-F7A7-446C-81B1-71826115F780}"/>
          </ac:spMkLst>
        </pc:spChg>
      </pc:sldChg>
    </pc:docChg>
  </pc:docChgLst>
  <pc:docChgLst>
    <pc:chgData name="Eriko da Costa" userId="cab39d3c0344a846" providerId="LiveId" clId="{56F98381-4CE1-4F1F-AE58-3B7E46A62FBC}"/>
    <pc:docChg chg="modSld">
      <pc:chgData name="Eriko da Costa" userId="cab39d3c0344a846" providerId="LiveId" clId="{56F98381-4CE1-4F1F-AE58-3B7E46A62FBC}" dt="2024-06-09T12:51:15.856" v="23" actId="20577"/>
      <pc:docMkLst>
        <pc:docMk/>
      </pc:docMkLst>
      <pc:sldChg chg="modSp mod">
        <pc:chgData name="Eriko da Costa" userId="cab39d3c0344a846" providerId="LiveId" clId="{56F98381-4CE1-4F1F-AE58-3B7E46A62FBC}" dt="2024-06-09T12:51:15.856" v="23" actId="20577"/>
        <pc:sldMkLst>
          <pc:docMk/>
          <pc:sldMk cId="2819163642" sldId="290"/>
        </pc:sldMkLst>
        <pc:spChg chg="mod">
          <ac:chgData name="Eriko da Costa" userId="cab39d3c0344a846" providerId="LiveId" clId="{56F98381-4CE1-4F1F-AE58-3B7E46A62FBC}" dt="2024-06-09T12:49:55.544" v="7" actId="20577"/>
          <ac:spMkLst>
            <pc:docMk/>
            <pc:sldMk cId="2819163642" sldId="290"/>
            <ac:spMk id="4" creationId="{2478ADF6-688F-D64D-E943-E1688E5E06C9}"/>
          </ac:spMkLst>
        </pc:spChg>
        <pc:spChg chg="mod">
          <ac:chgData name="Eriko da Costa" userId="cab39d3c0344a846" providerId="LiveId" clId="{56F98381-4CE1-4F1F-AE58-3B7E46A62FBC}" dt="2024-06-09T12:51:15.856" v="23" actId="20577"/>
          <ac:spMkLst>
            <pc:docMk/>
            <pc:sldMk cId="2819163642" sldId="290"/>
            <ac:spMk id="5" creationId="{5004EC0D-F7A7-446C-81B1-71826115F7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991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022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8" name="Google Shape;23;p3">
            <a:extLst>
              <a:ext uri="{FF2B5EF4-FFF2-40B4-BE49-F238E27FC236}">
                <a16:creationId xmlns:a16="http://schemas.microsoft.com/office/drawing/2014/main" id="{AB650DD7-ED4F-642C-84D2-83D13D0C533C}"/>
              </a:ext>
            </a:extLst>
          </p:cNvPr>
          <p:cNvSpPr/>
          <p:nvPr userDrawn="1"/>
        </p:nvSpPr>
        <p:spPr>
          <a:xfrm>
            <a:off x="0" y="-3175"/>
            <a:ext cx="12192000" cy="5203825"/>
          </a:xfrm>
          <a:custGeom>
            <a:avLst/>
            <a:gdLst/>
            <a:ahLst/>
            <a:cxnLst/>
            <a:rect l="l" t="t" r="r" b="b"/>
            <a:pathLst>
              <a:path w="5760" h="3278" extrusionOk="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67E4EB8-C2C2-17FC-710D-70A2A518335D}"/>
              </a:ext>
            </a:extLst>
          </p:cNvPr>
          <p:cNvSpPr txBox="1">
            <a:spLocks/>
          </p:cNvSpPr>
          <p:nvPr userDrawn="1"/>
        </p:nvSpPr>
        <p:spPr>
          <a:xfrm>
            <a:off x="-1" y="6583680"/>
            <a:ext cx="6297612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i="1" dirty="0">
                <a:solidFill>
                  <a:schemeClr val="bg1"/>
                </a:solidFill>
              </a:rPr>
              <a:t>Copyright© Masafumi Homma All Rights Reserved</a:t>
            </a:r>
            <a:endParaRPr kumimoji="1" lang="ja-JP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9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745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4782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4246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84682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18271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9907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622927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964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6E5FF715-BAAE-865B-7D38-417FF5392274}"/>
              </a:ext>
            </a:extLst>
          </p:cNvPr>
          <p:cNvSpPr/>
          <p:nvPr userDrawn="1"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897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397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89406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00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24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112718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082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85796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45074A7-581E-F4EC-F954-DFD7C477D8A6}"/>
              </a:ext>
            </a:extLst>
          </p:cNvPr>
          <p:cNvSpPr txBox="1">
            <a:spLocks/>
          </p:cNvSpPr>
          <p:nvPr userDrawn="1"/>
        </p:nvSpPr>
        <p:spPr>
          <a:xfrm>
            <a:off x="-1" y="6583680"/>
            <a:ext cx="6297612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i="1" dirty="0">
                <a:solidFill>
                  <a:schemeClr val="tx1"/>
                </a:solidFill>
              </a:rPr>
              <a:t>Copyright© Global </a:t>
            </a:r>
            <a:r>
              <a:rPr kumimoji="1" lang="en-US" altLang="ja-JP" i="1" dirty="0" err="1">
                <a:solidFill>
                  <a:schemeClr val="tx1"/>
                </a:solidFill>
              </a:rPr>
              <a:t>BootCamp</a:t>
            </a:r>
            <a:r>
              <a:rPr kumimoji="1" lang="en-US" altLang="ja-JP" i="1" dirty="0">
                <a:solidFill>
                  <a:schemeClr val="tx1"/>
                </a:solidFill>
              </a:rPr>
              <a:t> Program All Rights Reserved</a:t>
            </a:r>
            <a:endParaRPr kumimoji="1" lang="ja-JP" alt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50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fnLgohv6KuojM929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global-bootcamp@googlegroup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0FBE95-8E1C-74AA-7B06-99504F175587}"/>
              </a:ext>
            </a:extLst>
          </p:cNvPr>
          <p:cNvSpPr txBox="1"/>
          <p:nvPr/>
        </p:nvSpPr>
        <p:spPr>
          <a:xfrm>
            <a:off x="2779148" y="2705725"/>
            <a:ext cx="634019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b="1" dirty="0"/>
              <a:t>グループ課題</a:t>
            </a:r>
            <a:endParaRPr lang="en-US" altLang="ja-JP" sz="4400" b="1" dirty="0"/>
          </a:p>
          <a:p>
            <a:pPr algn="ctr"/>
            <a:r>
              <a:rPr lang="ja-JP" altLang="en-US" sz="3200" dirty="0"/>
              <a:t>（多文化適応・マーケティング）</a:t>
            </a:r>
            <a:endParaRPr lang="en-ZA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52274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0FBE95-8E1C-74AA-7B06-99504F175587}"/>
              </a:ext>
            </a:extLst>
          </p:cNvPr>
          <p:cNvSpPr txBox="1"/>
          <p:nvPr/>
        </p:nvSpPr>
        <p:spPr>
          <a:xfrm>
            <a:off x="278457" y="125568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グループ課題について</a:t>
            </a:r>
            <a:endParaRPr lang="en-ZA" altLang="ja-JP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79044-C64D-A121-969C-9522A9B0136A}"/>
              </a:ext>
            </a:extLst>
          </p:cNvPr>
          <p:cNvSpPr txBox="1"/>
          <p:nvPr/>
        </p:nvSpPr>
        <p:spPr>
          <a:xfrm>
            <a:off x="594669" y="2456937"/>
            <a:ext cx="113833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【</a:t>
            </a:r>
            <a:r>
              <a:rPr lang="ja-JP" altLang="en-US" sz="2400" b="1" dirty="0"/>
              <a:t>課題</a:t>
            </a:r>
            <a:r>
              <a:rPr lang="en-US" altLang="ja-JP" sz="2400" b="1" dirty="0"/>
              <a:t>】</a:t>
            </a:r>
          </a:p>
          <a:p>
            <a:r>
              <a:rPr lang="ja-JP" altLang="en-US" sz="2000" dirty="0"/>
              <a:t>①</a:t>
            </a:r>
            <a:r>
              <a:rPr lang="en-US" altLang="ja-JP" sz="2000" dirty="0"/>
              <a:t>A </a:t>
            </a:r>
            <a:r>
              <a:rPr lang="ja-JP" altLang="en-US" sz="2000" dirty="0"/>
              <a:t>会社名と業種、 </a:t>
            </a:r>
            <a:r>
              <a:rPr lang="en-US" altLang="ja-JP" sz="2000" dirty="0"/>
              <a:t>B </a:t>
            </a:r>
            <a:r>
              <a:rPr lang="ja-JP" altLang="en-US" sz="2000" dirty="0"/>
              <a:t>商品</a:t>
            </a:r>
            <a:r>
              <a:rPr lang="en-US" altLang="ja-JP" sz="2000" dirty="0"/>
              <a:t>or</a:t>
            </a:r>
            <a:r>
              <a:rPr lang="ja-JP" altLang="en-US" sz="2000" dirty="0"/>
              <a:t>サービス、</a:t>
            </a:r>
            <a:r>
              <a:rPr lang="en-US" altLang="ja-JP" sz="2000" dirty="0"/>
              <a:t>C </a:t>
            </a:r>
            <a:r>
              <a:rPr lang="ja-JP" altLang="en-US" sz="2000" dirty="0"/>
              <a:t>対象国、</a:t>
            </a:r>
            <a:r>
              <a:rPr lang="en-US" altLang="ja-JP" sz="2000" dirty="0"/>
              <a:t>D</a:t>
            </a:r>
            <a:r>
              <a:rPr lang="ja-JP" altLang="en-US" sz="2000" dirty="0"/>
              <a:t>対象の会社の業種、を決めてください。</a:t>
            </a:r>
            <a:endParaRPr lang="en-US" altLang="ja-JP" sz="2000" dirty="0"/>
          </a:p>
          <a:p>
            <a:r>
              <a:rPr lang="ja-JP" altLang="en-US" sz="2000" dirty="0"/>
              <a:t>②事業概要</a:t>
            </a:r>
            <a:r>
              <a:rPr lang="en-ZA" altLang="ja-JP" sz="2000" dirty="0"/>
              <a:t>(</a:t>
            </a:r>
            <a:r>
              <a:rPr lang="ja-JP" altLang="en-US" sz="2000" dirty="0"/>
              <a:t>理念、事業カテゴリ、売上、利益など</a:t>
            </a:r>
            <a:r>
              <a:rPr lang="en-ZA" altLang="ja-JP" sz="2000" dirty="0"/>
              <a:t>)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商品・サービス説明、商品販売・サービス導入ターゲット説明、販路説明。</a:t>
            </a:r>
            <a:endParaRPr lang="en-ZA" altLang="ja-JP" sz="2000" dirty="0"/>
          </a:p>
          <a:p>
            <a:r>
              <a:rPr lang="ja-JP" altLang="en-US" sz="2000" dirty="0"/>
              <a:t>→マーケティングミックス</a:t>
            </a:r>
            <a:r>
              <a:rPr lang="en-ZA" altLang="ja-JP" sz="2000" dirty="0"/>
              <a:t>(4P)/ SWOT</a:t>
            </a:r>
            <a:r>
              <a:rPr lang="ja-JP" altLang="en-US" sz="2000" dirty="0"/>
              <a:t>は必ず使用すること</a:t>
            </a:r>
            <a:endParaRPr lang="en-US" altLang="ja-JP" sz="2000" dirty="0"/>
          </a:p>
          <a:p>
            <a:r>
              <a:rPr lang="en-ZA" altLang="ja-JP" sz="2000" dirty="0">
                <a:solidFill>
                  <a:srgbClr val="C00000"/>
                </a:solidFill>
              </a:rPr>
              <a:t>*</a:t>
            </a:r>
            <a:r>
              <a:rPr lang="ja-JP" alt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全て英語</a:t>
            </a:r>
            <a:r>
              <a:rPr lang="ja-JP" altLang="en-US" sz="2000" dirty="0">
                <a:solidFill>
                  <a:srgbClr val="C00000"/>
                </a:solidFill>
              </a:rPr>
              <a:t>で作成</a:t>
            </a:r>
            <a:endParaRPr lang="en-ZA" altLang="ja-JP" sz="20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78ADF6-688F-D64D-E943-E1688E5E06C9}"/>
              </a:ext>
            </a:extLst>
          </p:cNvPr>
          <p:cNvSpPr txBox="1"/>
          <p:nvPr/>
        </p:nvSpPr>
        <p:spPr>
          <a:xfrm>
            <a:off x="808699" y="5795549"/>
            <a:ext cx="90620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【</a:t>
            </a:r>
            <a:r>
              <a:rPr lang="ja-JP" altLang="en-US" sz="2400" b="1" dirty="0"/>
              <a:t>概要</a:t>
            </a:r>
            <a:r>
              <a:rPr lang="en-US" altLang="ja-JP" sz="2400" b="1" dirty="0"/>
              <a:t>】</a:t>
            </a:r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7</a:t>
            </a:r>
            <a:r>
              <a:rPr lang="en-ZA" altLang="ja-JP" sz="2000" dirty="0"/>
              <a:t>/</a:t>
            </a:r>
            <a:r>
              <a:rPr lang="en-US" altLang="ja-JP" sz="2000" dirty="0"/>
              <a:t>27</a:t>
            </a:r>
            <a:r>
              <a:rPr lang="en-ZA" altLang="ja-JP" sz="2000" dirty="0"/>
              <a:t>(</a:t>
            </a:r>
            <a:r>
              <a:rPr lang="ja-JP" altLang="en-US" sz="2000" dirty="0"/>
              <a:t>土</a:t>
            </a:r>
            <a:r>
              <a:rPr lang="en-ZA" altLang="ja-JP" sz="2000" dirty="0"/>
              <a:t>)</a:t>
            </a:r>
            <a:r>
              <a:rPr lang="ja-JP" altLang="en-US" sz="2000" dirty="0"/>
              <a:t>に</a:t>
            </a:r>
            <a:r>
              <a:rPr lang="ja-JP" altLang="en-US" sz="2000" dirty="0">
                <a:solidFill>
                  <a:srgbClr val="0070C0"/>
                </a:solidFill>
              </a:rPr>
              <a:t>英語でプレゼン</a:t>
            </a:r>
            <a:r>
              <a:rPr lang="en-ZA" altLang="ja-JP" sz="2000" dirty="0">
                <a:solidFill>
                  <a:srgbClr val="0070C0"/>
                </a:solidFill>
              </a:rPr>
              <a:t>(15</a:t>
            </a:r>
            <a:r>
              <a:rPr lang="ja-JP" altLang="en-US" sz="2000" dirty="0">
                <a:solidFill>
                  <a:srgbClr val="0070C0"/>
                </a:solidFill>
              </a:rPr>
              <a:t>分</a:t>
            </a:r>
            <a:r>
              <a:rPr lang="en-ZA" altLang="ja-JP" sz="2000" dirty="0">
                <a:solidFill>
                  <a:srgbClr val="0070C0"/>
                </a:solidFill>
              </a:rPr>
              <a:t>)</a:t>
            </a:r>
            <a:r>
              <a:rPr lang="ja-JP" altLang="en-US" sz="2000" dirty="0">
                <a:solidFill>
                  <a:srgbClr val="0070C0"/>
                </a:solidFill>
              </a:rPr>
              <a:t>と</a:t>
            </a:r>
            <a:r>
              <a:rPr lang="en-ZA" altLang="ja-JP" sz="2000" dirty="0">
                <a:solidFill>
                  <a:srgbClr val="0070C0"/>
                </a:solidFill>
              </a:rPr>
              <a:t>Q&amp;A(10</a:t>
            </a:r>
            <a:r>
              <a:rPr lang="ja-JP" altLang="en-US" sz="2000" dirty="0">
                <a:solidFill>
                  <a:srgbClr val="0070C0"/>
                </a:solidFill>
              </a:rPr>
              <a:t>分</a:t>
            </a:r>
            <a:r>
              <a:rPr lang="en-ZA" altLang="ja-JP" sz="2000" dirty="0">
                <a:solidFill>
                  <a:srgbClr val="0070C0"/>
                </a:solidFill>
              </a:rPr>
              <a:t>)</a:t>
            </a:r>
            <a:r>
              <a:rPr lang="ja-JP" altLang="en-US" dirty="0">
                <a:solidFill>
                  <a:srgbClr val="0070C0"/>
                </a:solidFill>
              </a:rPr>
              <a:t>→</a:t>
            </a:r>
            <a:r>
              <a:rPr lang="en-ZA" altLang="ja-JP" dirty="0">
                <a:solidFill>
                  <a:srgbClr val="0070C0"/>
                </a:solidFill>
              </a:rPr>
              <a:t>Time allocation Negotiable</a:t>
            </a:r>
            <a:endParaRPr lang="en-ZA" altLang="ja-JP" sz="20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4EC0D-F7A7-446C-81B1-71826115F780}"/>
              </a:ext>
            </a:extLst>
          </p:cNvPr>
          <p:cNvSpPr txBox="1"/>
          <p:nvPr/>
        </p:nvSpPr>
        <p:spPr>
          <a:xfrm>
            <a:off x="594669" y="4587908"/>
            <a:ext cx="108911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【</a:t>
            </a:r>
            <a:r>
              <a:rPr lang="ja-JP" altLang="en-US" sz="2400" b="1" dirty="0"/>
              <a:t>スケジュール</a:t>
            </a:r>
            <a:r>
              <a:rPr lang="en-US" altLang="ja-JP" sz="2400" b="1" dirty="0"/>
              <a:t>】</a:t>
            </a:r>
          </a:p>
          <a:p>
            <a:r>
              <a:rPr lang="ja-JP" altLang="en-US" sz="2000" dirty="0"/>
              <a:t>①課題①は</a:t>
            </a:r>
            <a:r>
              <a:rPr lang="en-US" altLang="ja-JP" sz="2000" dirty="0"/>
              <a:t>Google form</a:t>
            </a:r>
            <a:r>
              <a:rPr lang="ja-JP" altLang="en-US" sz="2000" dirty="0"/>
              <a:t>で</a:t>
            </a:r>
            <a:r>
              <a:rPr lang="en-US" altLang="ja-JP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7/19(</a:t>
            </a:r>
            <a:r>
              <a:rPr lang="ja-JP" alt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金</a:t>
            </a:r>
            <a:r>
              <a:rPr lang="en-US" altLang="ja-JP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) 23:59(JST)</a:t>
            </a:r>
            <a:r>
              <a:rPr lang="ja-JP" altLang="en-US" sz="2000" b="1" dirty="0" err="1">
                <a:solidFill>
                  <a:srgbClr val="C00000"/>
                </a:solidFill>
                <a:highlight>
                  <a:srgbClr val="FFFF00"/>
                </a:highlight>
              </a:rPr>
              <a:t>までに提</a:t>
            </a:r>
            <a:r>
              <a:rPr lang="ja-JP" alt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出</a:t>
            </a:r>
            <a:r>
              <a:rPr lang="en-US" altLang="ja-JP" sz="2000" dirty="0"/>
              <a:t>: </a:t>
            </a:r>
            <a:r>
              <a:rPr lang="en-US" altLang="ja-JP" sz="1600" dirty="0">
                <a:hlinkClick r:id="rId3"/>
              </a:rPr>
              <a:t>https://forms.gle/fnLgohv6KuojM9298</a:t>
            </a:r>
            <a:r>
              <a:rPr lang="en-US" altLang="ja-JP" sz="2000" dirty="0">
                <a:hlinkClick r:id="rId3"/>
              </a:rPr>
              <a:t> </a:t>
            </a:r>
            <a:endParaRPr lang="en-US" altLang="ja-JP" sz="2000" dirty="0"/>
          </a:p>
          <a:p>
            <a:r>
              <a:rPr lang="ja-JP" altLang="en-US" sz="2000" dirty="0"/>
              <a:t>②最終プレゼン資料を、</a:t>
            </a:r>
            <a:r>
              <a:rPr lang="en-US" altLang="ja-JP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7</a:t>
            </a:r>
            <a:r>
              <a:rPr lang="en-ZA" altLang="ja-JP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/</a:t>
            </a:r>
            <a:r>
              <a:rPr lang="en-US" altLang="ja-JP" sz="2000" b="1">
                <a:solidFill>
                  <a:srgbClr val="C00000"/>
                </a:solidFill>
                <a:highlight>
                  <a:srgbClr val="FFFF00"/>
                </a:highlight>
              </a:rPr>
              <a:t>26</a:t>
            </a:r>
            <a:r>
              <a:rPr lang="en-ZA" altLang="ja-JP" sz="2000" b="1">
                <a:solidFill>
                  <a:srgbClr val="C00000"/>
                </a:solidFill>
                <a:highlight>
                  <a:srgbClr val="FFFF00"/>
                </a:highlight>
              </a:rPr>
              <a:t>(</a:t>
            </a:r>
            <a:r>
              <a:rPr lang="ja-JP" alt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金</a:t>
            </a:r>
            <a:r>
              <a:rPr lang="en-ZA" altLang="ja-JP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) 23:59 (JST)</a:t>
            </a:r>
            <a:r>
              <a:rPr lang="ja-JP" altLang="en-US" sz="2000" b="1" dirty="0" err="1">
                <a:solidFill>
                  <a:srgbClr val="C00000"/>
                </a:solidFill>
                <a:highlight>
                  <a:srgbClr val="FFFF00"/>
                </a:highlight>
              </a:rPr>
              <a:t>までに提</a:t>
            </a:r>
            <a:r>
              <a:rPr lang="ja-JP" alt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出 </a:t>
            </a:r>
            <a:r>
              <a:rPr lang="en-ZA" altLang="ja-JP" sz="1600" dirty="0">
                <a:solidFill>
                  <a:srgbClr val="0070C0"/>
                </a:solidFill>
              </a:rPr>
              <a:t>(</a:t>
            </a:r>
            <a:r>
              <a:rPr lang="en-ZA" altLang="ja-JP" sz="16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global-bootcamp@googlegroups.com</a:t>
            </a:r>
            <a:r>
              <a:rPr lang="en-ZA" altLang="ja-JP" sz="1600" dirty="0">
                <a:solidFill>
                  <a:srgbClr val="0070C0"/>
                </a:solidFill>
              </a:rPr>
              <a:t>)</a:t>
            </a:r>
            <a:endParaRPr lang="en-US" altLang="ja-JP" sz="2000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D2DE34-BD34-79DC-A756-DA1154B9B19B}"/>
              </a:ext>
            </a:extLst>
          </p:cNvPr>
          <p:cNvSpPr txBox="1"/>
          <p:nvPr/>
        </p:nvSpPr>
        <p:spPr>
          <a:xfrm>
            <a:off x="152399" y="752075"/>
            <a:ext cx="12039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rgbClr val="C00000"/>
                </a:solidFill>
              </a:rPr>
              <a:t>あなたは、ある商品</a:t>
            </a:r>
            <a:r>
              <a:rPr lang="en-US" altLang="ja-JP" dirty="0">
                <a:solidFill>
                  <a:srgbClr val="C00000"/>
                </a:solidFill>
              </a:rPr>
              <a:t>/</a:t>
            </a:r>
            <a:r>
              <a:rPr lang="ja-JP" altLang="en-US" dirty="0">
                <a:solidFill>
                  <a:srgbClr val="C00000"/>
                </a:solidFill>
              </a:rPr>
              <a:t>サービスを国内外で販売する日系企業の海外営業部に所属しています。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algn="ctr"/>
            <a:r>
              <a:rPr lang="ja-JP" altLang="en-US" dirty="0">
                <a:solidFill>
                  <a:srgbClr val="C00000"/>
                </a:solidFill>
              </a:rPr>
              <a:t>あなたのグループは、ある国の会社</a:t>
            </a:r>
            <a:r>
              <a:rPr lang="en-US" altLang="ja-JP" dirty="0">
                <a:solidFill>
                  <a:srgbClr val="C00000"/>
                </a:solidFill>
              </a:rPr>
              <a:t>A(</a:t>
            </a:r>
            <a:r>
              <a:rPr lang="ja-JP" altLang="en-US" dirty="0">
                <a:solidFill>
                  <a:srgbClr val="C00000"/>
                </a:solidFill>
              </a:rPr>
              <a:t>海外企業</a:t>
            </a:r>
            <a:r>
              <a:rPr lang="en-US" altLang="ja-JP" dirty="0">
                <a:solidFill>
                  <a:srgbClr val="C00000"/>
                </a:solidFill>
              </a:rPr>
              <a:t>)</a:t>
            </a:r>
            <a:r>
              <a:rPr lang="ja-JP" altLang="en-US" dirty="0">
                <a:solidFill>
                  <a:srgbClr val="C00000"/>
                </a:solidFill>
              </a:rPr>
              <a:t>へ、あなたの会社</a:t>
            </a:r>
            <a:r>
              <a:rPr lang="en-US" altLang="ja-JP" dirty="0">
                <a:solidFill>
                  <a:srgbClr val="C00000"/>
                </a:solidFill>
              </a:rPr>
              <a:t>(</a:t>
            </a:r>
            <a:r>
              <a:rPr lang="ja-JP" altLang="en-US" dirty="0">
                <a:solidFill>
                  <a:srgbClr val="C00000"/>
                </a:solidFill>
              </a:rPr>
              <a:t>日本</a:t>
            </a:r>
            <a:r>
              <a:rPr lang="en-US" altLang="ja-JP" dirty="0">
                <a:solidFill>
                  <a:srgbClr val="C00000"/>
                </a:solidFill>
              </a:rPr>
              <a:t>)</a:t>
            </a:r>
            <a:r>
              <a:rPr lang="ja-JP" altLang="en-US" dirty="0">
                <a:solidFill>
                  <a:srgbClr val="C00000"/>
                </a:solidFill>
              </a:rPr>
              <a:t>から商品</a:t>
            </a:r>
            <a:r>
              <a:rPr lang="en-US" altLang="ja-JP" dirty="0">
                <a:solidFill>
                  <a:srgbClr val="C00000"/>
                </a:solidFill>
              </a:rPr>
              <a:t>/</a:t>
            </a:r>
            <a:r>
              <a:rPr lang="ja-JP" altLang="en-US" dirty="0">
                <a:solidFill>
                  <a:srgbClr val="C00000"/>
                </a:solidFill>
              </a:rPr>
              <a:t>サービスを売り込み、</a:t>
            </a:r>
            <a:endParaRPr lang="en-US" altLang="ja-JP" dirty="0">
              <a:solidFill>
                <a:srgbClr val="C00000"/>
              </a:solidFill>
            </a:endParaRPr>
          </a:p>
          <a:p>
            <a:pPr algn="ctr"/>
            <a:r>
              <a:rPr lang="ja-JP" altLang="en-US" dirty="0">
                <a:solidFill>
                  <a:srgbClr val="C00000"/>
                </a:solidFill>
              </a:rPr>
              <a:t>現地の代理店になってもらう交渉をします。</a:t>
            </a:r>
          </a:p>
          <a:p>
            <a:pPr algn="ctr"/>
            <a:r>
              <a:rPr lang="ja-JP" altLang="en-US" dirty="0">
                <a:solidFill>
                  <a:srgbClr val="C00000"/>
                </a:solidFill>
              </a:rPr>
              <a:t>今回は、会社</a:t>
            </a:r>
            <a:r>
              <a:rPr lang="en-US" altLang="ja-JP" dirty="0">
                <a:solidFill>
                  <a:srgbClr val="C00000"/>
                </a:solidFill>
              </a:rPr>
              <a:t>A</a:t>
            </a:r>
            <a:r>
              <a:rPr lang="ja-JP" altLang="en-US" dirty="0">
                <a:solidFill>
                  <a:srgbClr val="C00000"/>
                </a:solidFill>
              </a:rPr>
              <a:t>の役員に自社の製品・興味を持ってもらうために、プレゼンし質疑応答の時間を持ちます。</a:t>
            </a:r>
          </a:p>
          <a:p>
            <a:pPr algn="ctr"/>
            <a:r>
              <a:rPr lang="ja-JP" altLang="en-US" dirty="0">
                <a:solidFill>
                  <a:srgbClr val="C00000"/>
                </a:solidFill>
              </a:rPr>
              <a:t>会社</a:t>
            </a:r>
            <a:r>
              <a:rPr lang="en-US" altLang="ja-JP" dirty="0">
                <a:solidFill>
                  <a:srgbClr val="C00000"/>
                </a:solidFill>
              </a:rPr>
              <a:t>A</a:t>
            </a:r>
            <a:r>
              <a:rPr lang="ja-JP" altLang="en-US" dirty="0">
                <a:solidFill>
                  <a:srgbClr val="C00000"/>
                </a:solidFill>
              </a:rPr>
              <a:t>はみなさんの会社名、業種、商品・サービス名だけを知っています。「これなら売れそうだ」と思う、</a:t>
            </a:r>
            <a:endParaRPr lang="en-US" altLang="ja-JP" dirty="0">
              <a:solidFill>
                <a:srgbClr val="C00000"/>
              </a:solidFill>
            </a:endParaRPr>
          </a:p>
          <a:p>
            <a:pPr algn="ctr"/>
            <a:r>
              <a:rPr lang="ja-JP" altLang="en-US" dirty="0">
                <a:solidFill>
                  <a:srgbClr val="C00000"/>
                </a:solidFill>
              </a:rPr>
              <a:t>マーケティングプランを作成、プレゼンしてください。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1916364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3247</TotalTime>
  <Words>297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Century Gothic</vt:lpstr>
      <vt:lpstr>Arial</vt:lpstr>
      <vt:lpstr>Wingdings 3</vt:lpstr>
      <vt:lpstr>Wisp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今日のアジェンダ</dc:title>
  <dc:creator>user</dc:creator>
  <cp:lastModifiedBy>Eriko da Costa</cp:lastModifiedBy>
  <cp:revision>205</cp:revision>
  <dcterms:modified xsi:type="dcterms:W3CDTF">2024-06-09T12:51:17Z</dcterms:modified>
</cp:coreProperties>
</file>