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60" r:id="rId2"/>
    <p:sldId id="261"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68" d="100"/>
          <a:sy n="68" d="100"/>
        </p:scale>
        <p:origin x="73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iko Yoneda" userId="45cf39632d17dd6d" providerId="LiveId" clId="{81C455C6-CE7F-4056-8555-2BAE1F2AFD75}"/>
    <pc:docChg chg="undo custSel addSld delSld modSld">
      <pc:chgData name="Aiko Yoneda" userId="45cf39632d17dd6d" providerId="LiveId" clId="{81C455C6-CE7F-4056-8555-2BAE1F2AFD75}" dt="2023-06-03T12:23:51.598" v="49" actId="20577"/>
      <pc:docMkLst>
        <pc:docMk/>
      </pc:docMkLst>
      <pc:sldChg chg="modSp mod">
        <pc:chgData name="Aiko Yoneda" userId="45cf39632d17dd6d" providerId="LiveId" clId="{81C455C6-CE7F-4056-8555-2BAE1F2AFD75}" dt="2023-06-03T12:23:51.598" v="49" actId="20577"/>
        <pc:sldMkLst>
          <pc:docMk/>
          <pc:sldMk cId="3896436844" sldId="260"/>
        </pc:sldMkLst>
        <pc:spChg chg="mod">
          <ac:chgData name="Aiko Yoneda" userId="45cf39632d17dd6d" providerId="LiveId" clId="{81C455C6-CE7F-4056-8555-2BAE1F2AFD75}" dt="2023-06-03T12:23:51.598" v="49" actId="20577"/>
          <ac:spMkLst>
            <pc:docMk/>
            <pc:sldMk cId="3896436844" sldId="260"/>
            <ac:spMk id="2" creationId="{E05C4316-1F42-588B-11BD-94B97195AA87}"/>
          </ac:spMkLst>
        </pc:spChg>
        <pc:spChg chg="mod">
          <ac:chgData name="Aiko Yoneda" userId="45cf39632d17dd6d" providerId="LiveId" clId="{81C455C6-CE7F-4056-8555-2BAE1F2AFD75}" dt="2023-06-03T07:39:22.955" v="23" actId="115"/>
          <ac:spMkLst>
            <pc:docMk/>
            <pc:sldMk cId="3896436844" sldId="260"/>
            <ac:spMk id="3" creationId="{548AE717-717C-7789-0566-324DDA0DFE8E}"/>
          </ac:spMkLst>
        </pc:spChg>
      </pc:sldChg>
      <pc:sldChg chg="add">
        <pc:chgData name="Aiko Yoneda" userId="45cf39632d17dd6d" providerId="LiveId" clId="{81C455C6-CE7F-4056-8555-2BAE1F2AFD75}" dt="2023-06-03T12:23:42.651" v="26"/>
        <pc:sldMkLst>
          <pc:docMk/>
          <pc:sldMk cId="65643281" sldId="261"/>
        </pc:sldMkLst>
      </pc:sldChg>
      <pc:sldChg chg="add del">
        <pc:chgData name="Aiko Yoneda" userId="45cf39632d17dd6d" providerId="LiveId" clId="{81C455C6-CE7F-4056-8555-2BAE1F2AFD75}" dt="2023-06-03T07:39:37.007" v="25" actId="47"/>
        <pc:sldMkLst>
          <pc:docMk/>
          <pc:sldMk cId="261146236" sldId="261"/>
        </pc:sldMkLst>
      </pc:sldChg>
      <pc:sldChg chg="add del">
        <pc:chgData name="Aiko Yoneda" userId="45cf39632d17dd6d" providerId="LiveId" clId="{81C455C6-CE7F-4056-8555-2BAE1F2AFD75}" dt="2023-06-03T07:27:15.202" v="6" actId="47"/>
        <pc:sldMkLst>
          <pc:docMk/>
          <pc:sldMk cId="3392889243" sldId="261"/>
        </pc:sldMkLst>
      </pc:sldChg>
    </pc:docChg>
  </pc:docChgLst>
  <pc:docChgLst>
    <pc:chgData name="Aiko Yoneda" userId="45cf39632d17dd6d" providerId="LiveId" clId="{1B237BDF-39CC-49CB-8E1C-329D20440991}"/>
    <pc:docChg chg="custSel modSld">
      <pc:chgData name="Aiko Yoneda" userId="45cf39632d17dd6d" providerId="LiveId" clId="{1B237BDF-39CC-49CB-8E1C-329D20440991}" dt="2024-06-09T13:43:58.349" v="22" actId="27636"/>
      <pc:docMkLst>
        <pc:docMk/>
      </pc:docMkLst>
      <pc:sldChg chg="modSp mod">
        <pc:chgData name="Aiko Yoneda" userId="45cf39632d17dd6d" providerId="LiveId" clId="{1B237BDF-39CC-49CB-8E1C-329D20440991}" dt="2024-06-09T13:43:42.811" v="8" actId="20577"/>
        <pc:sldMkLst>
          <pc:docMk/>
          <pc:sldMk cId="3896436844" sldId="260"/>
        </pc:sldMkLst>
        <pc:spChg chg="mod">
          <ac:chgData name="Aiko Yoneda" userId="45cf39632d17dd6d" providerId="LiveId" clId="{1B237BDF-39CC-49CB-8E1C-329D20440991}" dt="2024-06-09T13:43:42.811" v="8" actId="20577"/>
          <ac:spMkLst>
            <pc:docMk/>
            <pc:sldMk cId="3896436844" sldId="260"/>
            <ac:spMk id="2" creationId="{E05C4316-1F42-588B-11BD-94B97195AA87}"/>
          </ac:spMkLst>
        </pc:spChg>
      </pc:sldChg>
      <pc:sldChg chg="modSp mod">
        <pc:chgData name="Aiko Yoneda" userId="45cf39632d17dd6d" providerId="LiveId" clId="{1B237BDF-39CC-49CB-8E1C-329D20440991}" dt="2024-06-09T13:43:58.349" v="22" actId="27636"/>
        <pc:sldMkLst>
          <pc:docMk/>
          <pc:sldMk cId="65643281" sldId="261"/>
        </pc:sldMkLst>
        <pc:spChg chg="mod">
          <ac:chgData name="Aiko Yoneda" userId="45cf39632d17dd6d" providerId="LiveId" clId="{1B237BDF-39CC-49CB-8E1C-329D20440991}" dt="2024-06-09T13:43:58.349" v="22" actId="27636"/>
          <ac:spMkLst>
            <pc:docMk/>
            <pc:sldMk cId="65643281" sldId="261"/>
            <ac:spMk id="2" creationId="{E05C4316-1F42-588B-11BD-94B97195AA87}"/>
          </ac:spMkLst>
        </pc:spChg>
      </pc:sldChg>
    </pc:docChg>
  </pc:docChgLst>
  <pc:docChgLst>
    <pc:chgData name="Aiko Yoneda" userId="45cf39632d17dd6d" providerId="LiveId" clId="{9E8BA6A2-0BE6-41B1-8397-2FF8893E2247}"/>
    <pc:docChg chg="custSel modSld">
      <pc:chgData name="Aiko Yoneda" userId="45cf39632d17dd6d" providerId="LiveId" clId="{9E8BA6A2-0BE6-41B1-8397-2FF8893E2247}" dt="2023-10-03T13:54:13.433" v="76" actId="20577"/>
      <pc:docMkLst>
        <pc:docMk/>
      </pc:docMkLst>
      <pc:sldChg chg="modSp mod">
        <pc:chgData name="Aiko Yoneda" userId="45cf39632d17dd6d" providerId="LiveId" clId="{9E8BA6A2-0BE6-41B1-8397-2FF8893E2247}" dt="2023-10-03T13:53:42.080" v="40" actId="20577"/>
        <pc:sldMkLst>
          <pc:docMk/>
          <pc:sldMk cId="3896436844" sldId="260"/>
        </pc:sldMkLst>
        <pc:spChg chg="mod">
          <ac:chgData name="Aiko Yoneda" userId="45cf39632d17dd6d" providerId="LiveId" clId="{9E8BA6A2-0BE6-41B1-8397-2FF8893E2247}" dt="2023-10-03T13:53:36.634" v="38" actId="20577"/>
          <ac:spMkLst>
            <pc:docMk/>
            <pc:sldMk cId="3896436844" sldId="260"/>
            <ac:spMk id="2" creationId="{E05C4316-1F42-588B-11BD-94B97195AA87}"/>
          </ac:spMkLst>
        </pc:spChg>
        <pc:spChg chg="mod">
          <ac:chgData name="Aiko Yoneda" userId="45cf39632d17dd6d" providerId="LiveId" clId="{9E8BA6A2-0BE6-41B1-8397-2FF8893E2247}" dt="2023-10-03T13:53:42.080" v="40" actId="20577"/>
          <ac:spMkLst>
            <pc:docMk/>
            <pc:sldMk cId="3896436844" sldId="260"/>
            <ac:spMk id="3" creationId="{548AE717-717C-7789-0566-324DDA0DFE8E}"/>
          </ac:spMkLst>
        </pc:spChg>
      </pc:sldChg>
      <pc:sldChg chg="modSp mod">
        <pc:chgData name="Aiko Yoneda" userId="45cf39632d17dd6d" providerId="LiveId" clId="{9E8BA6A2-0BE6-41B1-8397-2FF8893E2247}" dt="2023-10-03T13:54:13.433" v="76" actId="20577"/>
        <pc:sldMkLst>
          <pc:docMk/>
          <pc:sldMk cId="65643281" sldId="261"/>
        </pc:sldMkLst>
        <pc:spChg chg="mod">
          <ac:chgData name="Aiko Yoneda" userId="45cf39632d17dd6d" providerId="LiveId" clId="{9E8BA6A2-0BE6-41B1-8397-2FF8893E2247}" dt="2023-10-03T13:54:13.433" v="76" actId="20577"/>
          <ac:spMkLst>
            <pc:docMk/>
            <pc:sldMk cId="65643281" sldId="261"/>
            <ac:spMk id="2" creationId="{E05C4316-1F42-588B-11BD-94B97195AA87}"/>
          </ac:spMkLst>
        </pc:spChg>
        <pc:spChg chg="mod">
          <ac:chgData name="Aiko Yoneda" userId="45cf39632d17dd6d" providerId="LiveId" clId="{9E8BA6A2-0BE6-41B1-8397-2FF8893E2247}" dt="2023-10-03T13:53:47.336" v="42" actId="20577"/>
          <ac:spMkLst>
            <pc:docMk/>
            <pc:sldMk cId="65643281" sldId="261"/>
            <ac:spMk id="3" creationId="{548AE717-717C-7789-0566-324DDA0DFE8E}"/>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Yoneda%20Aiko\Desktop\Global%20Boot%20Camp\&#33258;&#24049;&#29702;&#35299;1&#36913;&#30446;_&#21029;&#32025;&#9312;.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d.docs.live.net/45cf39632d17dd6d/&#12487;&#12473;&#12463;&#12488;&#12483;&#12503;/&#21103;&#26989;/GBC/&#33258;&#24049;&#29702;&#35299;1&#36913;&#30446;_&#21029;&#32025;&#9312;.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b="1"/>
              <a:t>ライフチャート</a:t>
            </a:r>
            <a:endParaRPr lang="en-US" altLang="ja-JP" b="1"/>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Sheet1!$C$6</c:f>
              <c:strCache>
                <c:ptCount val="1"/>
                <c:pt idx="0">
                  <c:v>列2</c:v>
                </c:pt>
              </c:strCache>
            </c:strRef>
          </c:tx>
          <c:spPr>
            <a:ln w="28575" cap="rnd">
              <a:solidFill>
                <a:schemeClr val="accent1"/>
              </a:solidFill>
              <a:round/>
            </a:ln>
            <a:effectLst/>
          </c:spPr>
          <c:marker>
            <c:symbol val="none"/>
          </c:marker>
          <c:cat>
            <c:strRef>
              <c:f>Sheet1!$B$8:$B$41</c:f>
              <c:strCache>
                <c:ptCount val="34"/>
                <c:pt idx="0">
                  <c:v>7歳</c:v>
                </c:pt>
                <c:pt idx="1">
                  <c:v>8歳</c:v>
                </c:pt>
                <c:pt idx="2">
                  <c:v>9歳</c:v>
                </c:pt>
                <c:pt idx="3">
                  <c:v>10歳</c:v>
                </c:pt>
                <c:pt idx="4">
                  <c:v>11歳</c:v>
                </c:pt>
                <c:pt idx="5">
                  <c:v>12歳</c:v>
                </c:pt>
                <c:pt idx="6">
                  <c:v>13歳</c:v>
                </c:pt>
                <c:pt idx="7">
                  <c:v>14歳</c:v>
                </c:pt>
                <c:pt idx="8">
                  <c:v>15歳</c:v>
                </c:pt>
                <c:pt idx="9">
                  <c:v>16歳</c:v>
                </c:pt>
                <c:pt idx="10">
                  <c:v>17歳</c:v>
                </c:pt>
                <c:pt idx="11">
                  <c:v>18歳</c:v>
                </c:pt>
                <c:pt idx="12">
                  <c:v>19歳</c:v>
                </c:pt>
                <c:pt idx="13">
                  <c:v>20歳</c:v>
                </c:pt>
                <c:pt idx="14">
                  <c:v>21歳</c:v>
                </c:pt>
                <c:pt idx="15">
                  <c:v>22歳</c:v>
                </c:pt>
                <c:pt idx="16">
                  <c:v>23歳</c:v>
                </c:pt>
                <c:pt idx="17">
                  <c:v>24歳</c:v>
                </c:pt>
                <c:pt idx="18">
                  <c:v>25歳</c:v>
                </c:pt>
                <c:pt idx="19">
                  <c:v>26歳</c:v>
                </c:pt>
                <c:pt idx="20">
                  <c:v>27歳</c:v>
                </c:pt>
                <c:pt idx="21">
                  <c:v>28歳</c:v>
                </c:pt>
                <c:pt idx="22">
                  <c:v>29歳</c:v>
                </c:pt>
                <c:pt idx="23">
                  <c:v>30歳</c:v>
                </c:pt>
                <c:pt idx="24">
                  <c:v>31歳</c:v>
                </c:pt>
                <c:pt idx="25">
                  <c:v>32歳</c:v>
                </c:pt>
                <c:pt idx="26">
                  <c:v>33歳</c:v>
                </c:pt>
                <c:pt idx="27">
                  <c:v>34歳</c:v>
                </c:pt>
                <c:pt idx="28">
                  <c:v>35歳</c:v>
                </c:pt>
                <c:pt idx="29">
                  <c:v>36歳</c:v>
                </c:pt>
                <c:pt idx="30">
                  <c:v>37歳</c:v>
                </c:pt>
                <c:pt idx="31">
                  <c:v>38歳</c:v>
                </c:pt>
                <c:pt idx="32">
                  <c:v>39歳</c:v>
                </c:pt>
                <c:pt idx="33">
                  <c:v>40歳</c:v>
                </c:pt>
              </c:strCache>
            </c:strRef>
          </c:cat>
          <c:val>
            <c:numRef>
              <c:f>Sheet1!$C$8:$C$41</c:f>
              <c:numCache>
                <c:formatCode>General</c:formatCode>
                <c:ptCount val="34"/>
                <c:pt idx="0">
                  <c:v>40</c:v>
                </c:pt>
                <c:pt idx="1">
                  <c:v>90</c:v>
                </c:pt>
                <c:pt idx="2">
                  <c:v>100</c:v>
                </c:pt>
              </c:numCache>
            </c:numRef>
          </c:val>
          <c:smooth val="0"/>
          <c:extLst>
            <c:ext xmlns:c16="http://schemas.microsoft.com/office/drawing/2014/chart" uri="{C3380CC4-5D6E-409C-BE32-E72D297353CC}">
              <c16:uniqueId val="{00000000-E491-45CF-87C1-680FA3E6C4C5}"/>
            </c:ext>
          </c:extLst>
        </c:ser>
        <c:dLbls>
          <c:showLegendKey val="0"/>
          <c:showVal val="0"/>
          <c:showCatName val="0"/>
          <c:showSerName val="0"/>
          <c:showPercent val="0"/>
          <c:showBubbleSize val="0"/>
        </c:dLbls>
        <c:smooth val="0"/>
        <c:axId val="874439032"/>
        <c:axId val="874442552"/>
      </c:lineChart>
      <c:catAx>
        <c:axId val="8744390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874442552"/>
        <c:crosses val="autoZero"/>
        <c:auto val="1"/>
        <c:lblAlgn val="ctr"/>
        <c:lblOffset val="100"/>
        <c:noMultiLvlLbl val="0"/>
      </c:catAx>
      <c:valAx>
        <c:axId val="8744425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8744390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b="1"/>
              <a:t>モチベーション</a:t>
            </a:r>
            <a:endParaRPr lang="en-US" altLang="ja-JP" b="1"/>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モチベーション!$C$7</c:f>
              <c:strCache>
                <c:ptCount val="1"/>
                <c:pt idx="0">
                  <c:v>列12</c:v>
                </c:pt>
              </c:strCache>
            </c:strRef>
          </c:tx>
          <c:spPr>
            <a:ln w="28575" cap="rnd">
              <a:solidFill>
                <a:schemeClr val="accent1"/>
              </a:solidFill>
              <a:round/>
            </a:ln>
            <a:effectLst/>
          </c:spPr>
          <c:marker>
            <c:symbol val="none"/>
          </c:marker>
          <c:cat>
            <c:strRef>
              <c:f>モチベーション!$B$9:$B$42</c:f>
              <c:strCache>
                <c:ptCount val="34"/>
                <c:pt idx="0">
                  <c:v>7歳</c:v>
                </c:pt>
                <c:pt idx="1">
                  <c:v>8歳</c:v>
                </c:pt>
                <c:pt idx="2">
                  <c:v>9歳</c:v>
                </c:pt>
                <c:pt idx="3">
                  <c:v>10歳</c:v>
                </c:pt>
                <c:pt idx="4">
                  <c:v>11歳</c:v>
                </c:pt>
                <c:pt idx="5">
                  <c:v>12歳</c:v>
                </c:pt>
                <c:pt idx="6">
                  <c:v>13歳</c:v>
                </c:pt>
                <c:pt idx="7">
                  <c:v>14歳</c:v>
                </c:pt>
                <c:pt idx="8">
                  <c:v>15歳</c:v>
                </c:pt>
                <c:pt idx="9">
                  <c:v>16歳</c:v>
                </c:pt>
                <c:pt idx="10">
                  <c:v>17歳</c:v>
                </c:pt>
                <c:pt idx="11">
                  <c:v>18歳</c:v>
                </c:pt>
                <c:pt idx="12">
                  <c:v>19歳</c:v>
                </c:pt>
                <c:pt idx="13">
                  <c:v>20歳</c:v>
                </c:pt>
                <c:pt idx="14">
                  <c:v>21歳</c:v>
                </c:pt>
                <c:pt idx="15">
                  <c:v>22歳</c:v>
                </c:pt>
                <c:pt idx="16">
                  <c:v>23歳</c:v>
                </c:pt>
                <c:pt idx="17">
                  <c:v>24歳</c:v>
                </c:pt>
                <c:pt idx="18">
                  <c:v>25歳</c:v>
                </c:pt>
                <c:pt idx="19">
                  <c:v>26歳</c:v>
                </c:pt>
                <c:pt idx="20">
                  <c:v>27歳</c:v>
                </c:pt>
                <c:pt idx="21">
                  <c:v>28歳</c:v>
                </c:pt>
                <c:pt idx="22">
                  <c:v>29歳</c:v>
                </c:pt>
                <c:pt idx="23">
                  <c:v>30歳</c:v>
                </c:pt>
                <c:pt idx="24">
                  <c:v>31歳</c:v>
                </c:pt>
                <c:pt idx="25">
                  <c:v>32歳</c:v>
                </c:pt>
                <c:pt idx="26">
                  <c:v>33歳</c:v>
                </c:pt>
                <c:pt idx="27">
                  <c:v>34歳</c:v>
                </c:pt>
                <c:pt idx="28">
                  <c:v>35歳</c:v>
                </c:pt>
                <c:pt idx="29">
                  <c:v>36歳</c:v>
                </c:pt>
                <c:pt idx="30">
                  <c:v>37歳</c:v>
                </c:pt>
                <c:pt idx="31">
                  <c:v>38歳</c:v>
                </c:pt>
                <c:pt idx="32">
                  <c:v>39歳</c:v>
                </c:pt>
                <c:pt idx="33">
                  <c:v>40歳</c:v>
                </c:pt>
              </c:strCache>
            </c:strRef>
          </c:cat>
          <c:val>
            <c:numRef>
              <c:f>モチベーション!$C$9:$C$42</c:f>
              <c:numCache>
                <c:formatCode>General</c:formatCode>
                <c:ptCount val="34"/>
                <c:pt idx="0">
                  <c:v>50</c:v>
                </c:pt>
                <c:pt idx="1">
                  <c:v>50</c:v>
                </c:pt>
                <c:pt idx="2">
                  <c:v>100</c:v>
                </c:pt>
              </c:numCache>
            </c:numRef>
          </c:val>
          <c:smooth val="0"/>
          <c:extLst>
            <c:ext xmlns:c16="http://schemas.microsoft.com/office/drawing/2014/chart" uri="{C3380CC4-5D6E-409C-BE32-E72D297353CC}">
              <c16:uniqueId val="{00000000-659E-4CE2-BF34-3E4DCADB383B}"/>
            </c:ext>
          </c:extLst>
        </c:ser>
        <c:dLbls>
          <c:showLegendKey val="0"/>
          <c:showVal val="0"/>
          <c:showCatName val="0"/>
          <c:showSerName val="0"/>
          <c:showPercent val="0"/>
          <c:showBubbleSize val="0"/>
        </c:dLbls>
        <c:smooth val="0"/>
        <c:axId val="874439032"/>
        <c:axId val="874442552"/>
      </c:lineChart>
      <c:catAx>
        <c:axId val="8744390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874442552"/>
        <c:crosses val="autoZero"/>
        <c:auto val="1"/>
        <c:lblAlgn val="ctr"/>
        <c:lblOffset val="100"/>
        <c:noMultiLvlLbl val="0"/>
      </c:catAx>
      <c:valAx>
        <c:axId val="8744425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8744390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FA676D5-76AA-468C-AD55-7CED2565CCB1}" type="datetimeFigureOut">
              <a:rPr kumimoji="1" lang="ja-JP" altLang="en-US" smtClean="0"/>
              <a:t>2024/6/9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7EE0D3-9060-4CA6-AFF4-13293D2C8843}" type="slidenum">
              <a:rPr kumimoji="1" lang="ja-JP" altLang="en-US" smtClean="0"/>
              <a:t>‹#›</a:t>
            </a:fld>
            <a:endParaRPr kumimoji="1" lang="ja-JP" altLang="en-US"/>
          </a:p>
        </p:txBody>
      </p:sp>
    </p:spTree>
    <p:extLst>
      <p:ext uri="{BB962C8B-B14F-4D97-AF65-F5344CB8AC3E}">
        <p14:creationId xmlns:p14="http://schemas.microsoft.com/office/powerpoint/2010/main" val="289023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FA676D5-76AA-468C-AD55-7CED2565CCB1}" type="datetimeFigureOut">
              <a:rPr kumimoji="1" lang="ja-JP" altLang="en-US" smtClean="0"/>
              <a:t>2024/6/9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7EE0D3-9060-4CA6-AFF4-13293D2C8843}" type="slidenum">
              <a:rPr kumimoji="1" lang="ja-JP" altLang="en-US" smtClean="0"/>
              <a:t>‹#›</a:t>
            </a:fld>
            <a:endParaRPr kumimoji="1" lang="ja-JP" altLang="en-US"/>
          </a:p>
        </p:txBody>
      </p:sp>
    </p:spTree>
    <p:extLst>
      <p:ext uri="{BB962C8B-B14F-4D97-AF65-F5344CB8AC3E}">
        <p14:creationId xmlns:p14="http://schemas.microsoft.com/office/powerpoint/2010/main" val="2420471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FA676D5-76AA-468C-AD55-7CED2565CCB1}" type="datetimeFigureOut">
              <a:rPr kumimoji="1" lang="ja-JP" altLang="en-US" smtClean="0"/>
              <a:t>2024/6/9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7EE0D3-9060-4CA6-AFF4-13293D2C8843}"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31093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FA676D5-76AA-468C-AD55-7CED2565CCB1}" type="datetimeFigureOut">
              <a:rPr kumimoji="1" lang="ja-JP" altLang="en-US" smtClean="0"/>
              <a:t>2024/6/9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7EE0D3-9060-4CA6-AFF4-13293D2C8843}" type="slidenum">
              <a:rPr kumimoji="1" lang="ja-JP" altLang="en-US" smtClean="0"/>
              <a:t>‹#›</a:t>
            </a:fld>
            <a:endParaRPr kumimoji="1" lang="ja-JP" altLang="en-US"/>
          </a:p>
        </p:txBody>
      </p:sp>
    </p:spTree>
    <p:extLst>
      <p:ext uri="{BB962C8B-B14F-4D97-AF65-F5344CB8AC3E}">
        <p14:creationId xmlns:p14="http://schemas.microsoft.com/office/powerpoint/2010/main" val="29416697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FA676D5-76AA-468C-AD55-7CED2565CCB1}" type="datetimeFigureOut">
              <a:rPr kumimoji="1" lang="ja-JP" altLang="en-US" smtClean="0"/>
              <a:t>2024/6/9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7EE0D3-9060-4CA6-AFF4-13293D2C8843}"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97964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FA676D5-76AA-468C-AD55-7CED2565CCB1}" type="datetimeFigureOut">
              <a:rPr kumimoji="1" lang="ja-JP" altLang="en-US" smtClean="0"/>
              <a:t>2024/6/9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7EE0D3-9060-4CA6-AFF4-13293D2C8843}" type="slidenum">
              <a:rPr kumimoji="1" lang="ja-JP" altLang="en-US" smtClean="0"/>
              <a:t>‹#›</a:t>
            </a:fld>
            <a:endParaRPr kumimoji="1" lang="ja-JP" altLang="en-US"/>
          </a:p>
        </p:txBody>
      </p:sp>
    </p:spTree>
    <p:extLst>
      <p:ext uri="{BB962C8B-B14F-4D97-AF65-F5344CB8AC3E}">
        <p14:creationId xmlns:p14="http://schemas.microsoft.com/office/powerpoint/2010/main" val="18223281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FA676D5-76AA-468C-AD55-7CED2565CCB1}" type="datetimeFigureOut">
              <a:rPr kumimoji="1" lang="ja-JP" altLang="en-US" smtClean="0"/>
              <a:t>2024/6/9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7EE0D3-9060-4CA6-AFF4-13293D2C8843}" type="slidenum">
              <a:rPr kumimoji="1" lang="ja-JP" altLang="en-US" smtClean="0"/>
              <a:t>‹#›</a:t>
            </a:fld>
            <a:endParaRPr kumimoji="1" lang="ja-JP" altLang="en-US"/>
          </a:p>
        </p:txBody>
      </p:sp>
    </p:spTree>
    <p:extLst>
      <p:ext uri="{BB962C8B-B14F-4D97-AF65-F5344CB8AC3E}">
        <p14:creationId xmlns:p14="http://schemas.microsoft.com/office/powerpoint/2010/main" val="24441136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FA676D5-76AA-468C-AD55-7CED2565CCB1}" type="datetimeFigureOut">
              <a:rPr kumimoji="1" lang="ja-JP" altLang="en-US" smtClean="0"/>
              <a:t>2024/6/9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7EE0D3-9060-4CA6-AFF4-13293D2C8843}" type="slidenum">
              <a:rPr kumimoji="1" lang="ja-JP" altLang="en-US" smtClean="0"/>
              <a:t>‹#›</a:t>
            </a:fld>
            <a:endParaRPr kumimoji="1" lang="ja-JP" altLang="en-US"/>
          </a:p>
        </p:txBody>
      </p:sp>
    </p:spTree>
    <p:extLst>
      <p:ext uri="{BB962C8B-B14F-4D97-AF65-F5344CB8AC3E}">
        <p14:creationId xmlns:p14="http://schemas.microsoft.com/office/powerpoint/2010/main" val="1080471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FA676D5-76AA-468C-AD55-7CED2565CCB1}" type="datetimeFigureOut">
              <a:rPr kumimoji="1" lang="ja-JP" altLang="en-US" smtClean="0"/>
              <a:t>2024/6/9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7EE0D3-9060-4CA6-AFF4-13293D2C8843}" type="slidenum">
              <a:rPr kumimoji="1" lang="ja-JP" altLang="en-US" smtClean="0"/>
              <a:t>‹#›</a:t>
            </a:fld>
            <a:endParaRPr kumimoji="1" lang="ja-JP" altLang="en-US"/>
          </a:p>
        </p:txBody>
      </p:sp>
    </p:spTree>
    <p:extLst>
      <p:ext uri="{BB962C8B-B14F-4D97-AF65-F5344CB8AC3E}">
        <p14:creationId xmlns:p14="http://schemas.microsoft.com/office/powerpoint/2010/main" val="1181947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FA676D5-76AA-468C-AD55-7CED2565CCB1}" type="datetimeFigureOut">
              <a:rPr kumimoji="1" lang="ja-JP" altLang="en-US" smtClean="0"/>
              <a:t>2024/6/9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7EE0D3-9060-4CA6-AFF4-13293D2C8843}" type="slidenum">
              <a:rPr kumimoji="1" lang="ja-JP" altLang="en-US" smtClean="0"/>
              <a:t>‹#›</a:t>
            </a:fld>
            <a:endParaRPr kumimoji="1" lang="ja-JP" altLang="en-US"/>
          </a:p>
        </p:txBody>
      </p:sp>
    </p:spTree>
    <p:extLst>
      <p:ext uri="{BB962C8B-B14F-4D97-AF65-F5344CB8AC3E}">
        <p14:creationId xmlns:p14="http://schemas.microsoft.com/office/powerpoint/2010/main" val="3052008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FA676D5-76AA-468C-AD55-7CED2565CCB1}" type="datetimeFigureOut">
              <a:rPr kumimoji="1" lang="ja-JP" altLang="en-US" smtClean="0"/>
              <a:t>2024/6/9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07EE0D3-9060-4CA6-AFF4-13293D2C8843}" type="slidenum">
              <a:rPr kumimoji="1" lang="ja-JP" altLang="en-US" smtClean="0"/>
              <a:t>‹#›</a:t>
            </a:fld>
            <a:endParaRPr kumimoji="1" lang="ja-JP" altLang="en-US"/>
          </a:p>
        </p:txBody>
      </p:sp>
    </p:spTree>
    <p:extLst>
      <p:ext uri="{BB962C8B-B14F-4D97-AF65-F5344CB8AC3E}">
        <p14:creationId xmlns:p14="http://schemas.microsoft.com/office/powerpoint/2010/main" val="3284604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FA676D5-76AA-468C-AD55-7CED2565CCB1}" type="datetimeFigureOut">
              <a:rPr kumimoji="1" lang="ja-JP" altLang="en-US" smtClean="0"/>
              <a:t>2024/6/9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07EE0D3-9060-4CA6-AFF4-13293D2C8843}" type="slidenum">
              <a:rPr kumimoji="1" lang="ja-JP" altLang="en-US" smtClean="0"/>
              <a:t>‹#›</a:t>
            </a:fld>
            <a:endParaRPr kumimoji="1" lang="ja-JP" altLang="en-US"/>
          </a:p>
        </p:txBody>
      </p:sp>
    </p:spTree>
    <p:extLst>
      <p:ext uri="{BB962C8B-B14F-4D97-AF65-F5344CB8AC3E}">
        <p14:creationId xmlns:p14="http://schemas.microsoft.com/office/powerpoint/2010/main" val="2638354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FA676D5-76AA-468C-AD55-7CED2565CCB1}" type="datetimeFigureOut">
              <a:rPr kumimoji="1" lang="ja-JP" altLang="en-US" smtClean="0"/>
              <a:t>2024/6/9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07EE0D3-9060-4CA6-AFF4-13293D2C8843}" type="slidenum">
              <a:rPr kumimoji="1" lang="ja-JP" altLang="en-US" smtClean="0"/>
              <a:t>‹#›</a:t>
            </a:fld>
            <a:endParaRPr kumimoji="1" lang="ja-JP" altLang="en-US"/>
          </a:p>
        </p:txBody>
      </p:sp>
    </p:spTree>
    <p:extLst>
      <p:ext uri="{BB962C8B-B14F-4D97-AF65-F5344CB8AC3E}">
        <p14:creationId xmlns:p14="http://schemas.microsoft.com/office/powerpoint/2010/main" val="441201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A676D5-76AA-468C-AD55-7CED2565CCB1}" type="datetimeFigureOut">
              <a:rPr kumimoji="1" lang="ja-JP" altLang="en-US" smtClean="0"/>
              <a:t>2024/6/9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07EE0D3-9060-4CA6-AFF4-13293D2C8843}" type="slidenum">
              <a:rPr kumimoji="1" lang="ja-JP" altLang="en-US" smtClean="0"/>
              <a:t>‹#›</a:t>
            </a:fld>
            <a:endParaRPr kumimoji="1" lang="ja-JP" altLang="en-US"/>
          </a:p>
        </p:txBody>
      </p:sp>
    </p:spTree>
    <p:extLst>
      <p:ext uri="{BB962C8B-B14F-4D97-AF65-F5344CB8AC3E}">
        <p14:creationId xmlns:p14="http://schemas.microsoft.com/office/powerpoint/2010/main" val="2218017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FA676D5-76AA-468C-AD55-7CED2565CCB1}" type="datetimeFigureOut">
              <a:rPr kumimoji="1" lang="ja-JP" altLang="en-US" smtClean="0"/>
              <a:t>2024/6/9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07EE0D3-9060-4CA6-AFF4-13293D2C8843}" type="slidenum">
              <a:rPr kumimoji="1" lang="ja-JP" altLang="en-US" smtClean="0"/>
              <a:t>‹#›</a:t>
            </a:fld>
            <a:endParaRPr kumimoji="1" lang="ja-JP" altLang="en-US"/>
          </a:p>
        </p:txBody>
      </p:sp>
    </p:spTree>
    <p:extLst>
      <p:ext uri="{BB962C8B-B14F-4D97-AF65-F5344CB8AC3E}">
        <p14:creationId xmlns:p14="http://schemas.microsoft.com/office/powerpoint/2010/main" val="2981483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07EE0D3-9060-4CA6-AFF4-13293D2C8843}" type="slidenum">
              <a:rPr kumimoji="1" lang="ja-JP" altLang="en-US" smtClean="0"/>
              <a:t>‹#›</a:t>
            </a:fld>
            <a:endParaRPr kumimoji="1" lang="ja-JP" altLang="en-US"/>
          </a:p>
        </p:txBody>
      </p:sp>
      <p:sp>
        <p:nvSpPr>
          <p:cNvPr id="5" name="Date Placeholder 4"/>
          <p:cNvSpPr>
            <a:spLocks noGrp="1"/>
          </p:cNvSpPr>
          <p:nvPr>
            <p:ph type="dt" sz="half" idx="10"/>
          </p:nvPr>
        </p:nvSpPr>
        <p:spPr/>
        <p:txBody>
          <a:bodyPr/>
          <a:lstStyle/>
          <a:p>
            <a:fld id="{2FA676D5-76AA-468C-AD55-7CED2565CCB1}" type="datetimeFigureOut">
              <a:rPr kumimoji="1" lang="ja-JP" altLang="en-US" smtClean="0"/>
              <a:t>2024/6/9</a:t>
            </a:fld>
            <a:endParaRPr kumimoji="1" lang="ja-JP" altLang="en-US"/>
          </a:p>
        </p:txBody>
      </p:sp>
    </p:spTree>
    <p:extLst>
      <p:ext uri="{BB962C8B-B14F-4D97-AF65-F5344CB8AC3E}">
        <p14:creationId xmlns:p14="http://schemas.microsoft.com/office/powerpoint/2010/main" val="244597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FA676D5-76AA-468C-AD55-7CED2565CCB1}" type="datetimeFigureOut">
              <a:rPr kumimoji="1" lang="ja-JP" altLang="en-US" smtClean="0"/>
              <a:t>2024/6/9</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07EE0D3-9060-4CA6-AFF4-13293D2C8843}" type="slidenum">
              <a:rPr kumimoji="1" lang="ja-JP" altLang="en-US" smtClean="0"/>
              <a:t>‹#›</a:t>
            </a:fld>
            <a:endParaRPr kumimoji="1" lang="ja-JP" altLang="en-US"/>
          </a:p>
        </p:txBody>
      </p:sp>
    </p:spTree>
    <p:extLst>
      <p:ext uri="{BB962C8B-B14F-4D97-AF65-F5344CB8AC3E}">
        <p14:creationId xmlns:p14="http://schemas.microsoft.com/office/powerpoint/2010/main" val="112540482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5C4316-1F42-588B-11BD-94B97195AA87}"/>
              </a:ext>
            </a:extLst>
          </p:cNvPr>
          <p:cNvSpPr>
            <a:spLocks noGrp="1"/>
          </p:cNvSpPr>
          <p:nvPr>
            <p:ph type="title"/>
          </p:nvPr>
        </p:nvSpPr>
        <p:spPr>
          <a:xfrm>
            <a:off x="838200" y="217080"/>
            <a:ext cx="10515600" cy="629174"/>
          </a:xfrm>
        </p:spPr>
        <p:txBody>
          <a:bodyPr>
            <a:normAutofit/>
          </a:bodyPr>
          <a:lstStyle/>
          <a:p>
            <a:r>
              <a:rPr lang="en-US" altLang="ja-JP" sz="2800" dirty="0">
                <a:solidFill>
                  <a:schemeClr val="tx2"/>
                </a:solidFill>
                <a:latin typeface="Meiryo UI" panose="020B0604030504040204" pitchFamily="50" charset="-128"/>
                <a:ea typeface="Meiryo UI" panose="020B0604030504040204" pitchFamily="50" charset="-128"/>
              </a:rPr>
              <a:t>【</a:t>
            </a:r>
            <a:r>
              <a:rPr lang="ja-JP" altLang="en-US" sz="2800" dirty="0">
                <a:solidFill>
                  <a:schemeClr val="tx2"/>
                </a:solidFill>
                <a:latin typeface="Meiryo UI" panose="020B0604030504040204" pitchFamily="50" charset="-128"/>
                <a:ea typeface="Meiryo UI" panose="020B0604030504040204" pitchFamily="50" charset="-128"/>
              </a:rPr>
              <a:t>自己理解別紙②</a:t>
            </a:r>
            <a:r>
              <a:rPr lang="en-US" altLang="ja-JP" sz="2800" dirty="0">
                <a:solidFill>
                  <a:schemeClr val="tx2"/>
                </a:solidFill>
                <a:latin typeface="Meiryo UI" panose="020B0604030504040204" pitchFamily="50" charset="-128"/>
                <a:ea typeface="Meiryo UI" panose="020B0604030504040204" pitchFamily="50" charset="-128"/>
              </a:rPr>
              <a:t>A】</a:t>
            </a:r>
            <a:r>
              <a:rPr lang="ja-JP" altLang="en-US" sz="2800" dirty="0">
                <a:solidFill>
                  <a:schemeClr val="tx2"/>
                </a:solidFill>
                <a:latin typeface="Meiryo UI" panose="020B0604030504040204" pitchFamily="50" charset="-128"/>
                <a:ea typeface="Meiryo UI" panose="020B0604030504040204" pitchFamily="50" charset="-128"/>
              </a:rPr>
              <a:t>ライフストーリー編（実施時期：～</a:t>
            </a:r>
            <a:r>
              <a:rPr lang="en-US" altLang="ja-JP" sz="2800" dirty="0">
                <a:solidFill>
                  <a:schemeClr val="tx2"/>
                </a:solidFill>
                <a:latin typeface="Meiryo UI" panose="020B0604030504040204" pitchFamily="50" charset="-128"/>
                <a:ea typeface="Meiryo UI" panose="020B0604030504040204" pitchFamily="50" charset="-128"/>
              </a:rPr>
              <a:t>7/13</a:t>
            </a:r>
            <a:r>
              <a:rPr lang="ja-JP" altLang="en-US" sz="2800" dirty="0">
                <a:solidFill>
                  <a:schemeClr val="tx2"/>
                </a:solidFill>
                <a:latin typeface="Meiryo UI" panose="020B0604030504040204" pitchFamily="50" charset="-128"/>
                <a:ea typeface="Meiryo UI" panose="020B0604030504040204" pitchFamily="50" charset="-128"/>
              </a:rPr>
              <a:t>）</a:t>
            </a:r>
            <a:endParaRPr kumimoji="1" lang="ja-JP" altLang="en-US" sz="2800" dirty="0">
              <a:solidFill>
                <a:schemeClr val="tx2"/>
              </a:solidFill>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548AE717-717C-7789-0566-324DDA0DFE8E}"/>
              </a:ext>
            </a:extLst>
          </p:cNvPr>
          <p:cNvSpPr>
            <a:spLocks noGrp="1"/>
          </p:cNvSpPr>
          <p:nvPr>
            <p:ph idx="1"/>
          </p:nvPr>
        </p:nvSpPr>
        <p:spPr>
          <a:xfrm>
            <a:off x="838200" y="818606"/>
            <a:ext cx="10515600" cy="5358357"/>
          </a:xfrm>
        </p:spPr>
        <p:txBody>
          <a:bodyPr anchor="t">
            <a:normAutofit/>
          </a:bodyPr>
          <a:lstStyle/>
          <a:p>
            <a:pPr>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rPr>
              <a:t>下図の記入例を参考に、別紙①</a:t>
            </a:r>
            <a:r>
              <a:rPr lang="en-US" altLang="ja-JP" sz="1400" dirty="0">
                <a:latin typeface="Meiryo UI" panose="020B0604030504040204" pitchFamily="50" charset="-128"/>
                <a:ea typeface="Meiryo UI" panose="020B0604030504040204" pitchFamily="50" charset="-128"/>
              </a:rPr>
              <a:t>A</a:t>
            </a:r>
            <a:r>
              <a:rPr lang="ja-JP" altLang="en-US" sz="1400" dirty="0">
                <a:latin typeface="Meiryo UI" panose="020B0604030504040204" pitchFamily="50" charset="-128"/>
                <a:ea typeface="Meiryo UI" panose="020B0604030504040204" pitchFamily="50" charset="-128"/>
              </a:rPr>
              <a:t>で作成した</a:t>
            </a:r>
            <a:r>
              <a:rPr lang="ja-JP" altLang="en-US" sz="1400" u="sng" dirty="0">
                <a:latin typeface="Meiryo UI" panose="020B0604030504040204" pitchFamily="50" charset="-128"/>
                <a:ea typeface="Meiryo UI" panose="020B0604030504040204" pitchFamily="50" charset="-128"/>
              </a:rPr>
              <a:t>ライフチャートのグラフ</a:t>
            </a:r>
            <a:r>
              <a:rPr lang="ja-JP" altLang="en-US" sz="1400" dirty="0">
                <a:latin typeface="Meiryo UI" panose="020B0604030504040204" pitchFamily="50" charset="-128"/>
                <a:ea typeface="Meiryo UI" panose="020B0604030504040204" pitchFamily="50" charset="-128"/>
              </a:rPr>
              <a:t>を貼り付け、自分にとって印象的な出来事があったところに、</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コメントを付けてください（最低</a:t>
            </a:r>
            <a:r>
              <a:rPr lang="en-US" altLang="ja-JP" sz="1400" dirty="0">
                <a:latin typeface="Meiryo UI" panose="020B0604030504040204" pitchFamily="50" charset="-128"/>
                <a:ea typeface="Meiryo UI" panose="020B0604030504040204" pitchFamily="50" charset="-128"/>
              </a:rPr>
              <a:t>5</a:t>
            </a:r>
            <a:r>
              <a:rPr lang="ja-JP" altLang="en-US" sz="1400" dirty="0">
                <a:latin typeface="Meiryo UI" panose="020B0604030504040204" pitchFamily="50" charset="-128"/>
                <a:ea typeface="Meiryo UI" panose="020B0604030504040204" pitchFamily="50" charset="-128"/>
              </a:rPr>
              <a:t>か所以上）</a:t>
            </a:r>
            <a:endParaRPr lang="en-US" altLang="ja-JP" sz="1400" dirty="0">
              <a:latin typeface="Meiryo UI" panose="020B0604030504040204" pitchFamily="50" charset="-128"/>
              <a:ea typeface="Meiryo UI" panose="020B0604030504040204" pitchFamily="50" charset="-128"/>
            </a:endParaRPr>
          </a:p>
          <a:p>
            <a:pPr>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rPr>
              <a:t>コメントをつけた出来事に共通する価値観は何か考え、本スライド下部のボックスに記入する</a:t>
            </a:r>
            <a:endParaRPr lang="en-US" altLang="ja-JP" sz="1400" dirty="0">
              <a:latin typeface="Meiryo UI" panose="020B0604030504040204" pitchFamily="50" charset="-128"/>
              <a:ea typeface="Meiryo UI" panose="020B0604030504040204" pitchFamily="50" charset="-128"/>
            </a:endParaRPr>
          </a:p>
          <a:p>
            <a:pPr marL="0" indent="0">
              <a:buNone/>
            </a:pPr>
            <a:endParaRPr lang="en-US" altLang="ja-JP" sz="1400" dirty="0">
              <a:latin typeface="Meiryo UI" panose="020B0604030504040204" pitchFamily="50" charset="-128"/>
              <a:ea typeface="Meiryo UI" panose="020B0604030504040204" pitchFamily="50" charset="-128"/>
            </a:endParaRPr>
          </a:p>
        </p:txBody>
      </p:sp>
      <p:graphicFrame>
        <p:nvGraphicFramePr>
          <p:cNvPr id="4" name="グラフ 3">
            <a:extLst>
              <a:ext uri="{FF2B5EF4-FFF2-40B4-BE49-F238E27FC236}">
                <a16:creationId xmlns:a16="http://schemas.microsoft.com/office/drawing/2014/main" id="{17BBB786-E336-89F4-9890-F4B81C670060}"/>
              </a:ext>
            </a:extLst>
          </p:cNvPr>
          <p:cNvGraphicFramePr>
            <a:graphicFrameLocks/>
          </p:cNvGraphicFramePr>
          <p:nvPr>
            <p:extLst>
              <p:ext uri="{D42A27DB-BD31-4B8C-83A1-F6EECF244321}">
                <p14:modId xmlns:p14="http://schemas.microsoft.com/office/powerpoint/2010/main" val="397162520"/>
              </p:ext>
            </p:extLst>
          </p:nvPr>
        </p:nvGraphicFramePr>
        <p:xfrm>
          <a:off x="1332411" y="1596827"/>
          <a:ext cx="9018723" cy="4564876"/>
        </p:xfrm>
        <a:graphic>
          <a:graphicData uri="http://schemas.openxmlformats.org/drawingml/2006/chart">
            <c:chart xmlns:c="http://schemas.openxmlformats.org/drawingml/2006/chart" xmlns:r="http://schemas.openxmlformats.org/officeDocument/2006/relationships" r:id="rId2"/>
          </a:graphicData>
        </a:graphic>
      </p:graphicFrame>
      <p:sp>
        <p:nvSpPr>
          <p:cNvPr id="5" name="正方形/長方形 4">
            <a:extLst>
              <a:ext uri="{FF2B5EF4-FFF2-40B4-BE49-F238E27FC236}">
                <a16:creationId xmlns:a16="http://schemas.microsoft.com/office/drawing/2014/main" id="{E34CBD3B-B66A-5BEF-64C4-4194D4324D90}"/>
              </a:ext>
            </a:extLst>
          </p:cNvPr>
          <p:cNvSpPr/>
          <p:nvPr/>
        </p:nvSpPr>
        <p:spPr>
          <a:xfrm>
            <a:off x="1149531" y="6287589"/>
            <a:ext cx="9231086" cy="357051"/>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accent2"/>
                </a:solidFill>
              </a:rPr>
              <a:t>共通する価値観：</a:t>
            </a:r>
          </a:p>
        </p:txBody>
      </p:sp>
      <p:sp>
        <p:nvSpPr>
          <p:cNvPr id="6" name="吹き出し: 角を丸めた四角形 5">
            <a:extLst>
              <a:ext uri="{FF2B5EF4-FFF2-40B4-BE49-F238E27FC236}">
                <a16:creationId xmlns:a16="http://schemas.microsoft.com/office/drawing/2014/main" id="{710404AE-286B-08F4-F265-AF5636D4A7E9}"/>
              </a:ext>
            </a:extLst>
          </p:cNvPr>
          <p:cNvSpPr/>
          <p:nvPr/>
        </p:nvSpPr>
        <p:spPr>
          <a:xfrm>
            <a:off x="2246811" y="1741714"/>
            <a:ext cx="2629989" cy="1184366"/>
          </a:xfrm>
          <a:prstGeom prst="wedgeRoundRectCallout">
            <a:avLst>
              <a:gd name="adj1" fmla="val -55601"/>
              <a:gd name="adj2" fmla="val 46324"/>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吹き出し: 角を丸めた四角形 6">
            <a:extLst>
              <a:ext uri="{FF2B5EF4-FFF2-40B4-BE49-F238E27FC236}">
                <a16:creationId xmlns:a16="http://schemas.microsoft.com/office/drawing/2014/main" id="{4ABEF874-FD7F-F889-801D-37B190B6C1ED}"/>
              </a:ext>
            </a:extLst>
          </p:cNvPr>
          <p:cNvSpPr/>
          <p:nvPr/>
        </p:nvSpPr>
        <p:spPr>
          <a:xfrm>
            <a:off x="5185954" y="2068285"/>
            <a:ext cx="2629989" cy="1184366"/>
          </a:xfrm>
          <a:prstGeom prst="wedgeRoundRectCallout">
            <a:avLst>
              <a:gd name="adj1" fmla="val -87389"/>
              <a:gd name="adj2" fmla="val 44853"/>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吹き出し: 角を丸めた四角形 7">
            <a:extLst>
              <a:ext uri="{FF2B5EF4-FFF2-40B4-BE49-F238E27FC236}">
                <a16:creationId xmlns:a16="http://schemas.microsoft.com/office/drawing/2014/main" id="{53691C35-3AD8-67C7-D6AE-482796B32423}"/>
              </a:ext>
            </a:extLst>
          </p:cNvPr>
          <p:cNvSpPr/>
          <p:nvPr/>
        </p:nvSpPr>
        <p:spPr>
          <a:xfrm>
            <a:off x="5303519" y="3894366"/>
            <a:ext cx="2629989" cy="1184366"/>
          </a:xfrm>
          <a:prstGeom prst="wedgeRoundRectCallout">
            <a:avLst>
              <a:gd name="adj1" fmla="val -41694"/>
              <a:gd name="adj2" fmla="val -69117"/>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吹き出し: 角を丸めた四角形 8">
            <a:extLst>
              <a:ext uri="{FF2B5EF4-FFF2-40B4-BE49-F238E27FC236}">
                <a16:creationId xmlns:a16="http://schemas.microsoft.com/office/drawing/2014/main" id="{A8329F31-3F6C-50E0-1514-F2A3B09B9027}"/>
              </a:ext>
            </a:extLst>
          </p:cNvPr>
          <p:cNvSpPr/>
          <p:nvPr/>
        </p:nvSpPr>
        <p:spPr>
          <a:xfrm>
            <a:off x="8635545" y="2098959"/>
            <a:ext cx="2629989" cy="1184366"/>
          </a:xfrm>
          <a:prstGeom prst="wedgeRoundRectCallout">
            <a:avLst>
              <a:gd name="adj1" fmla="val -57919"/>
              <a:gd name="adj2" fmla="val 46324"/>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吹き出し: 角を丸めた四角形 9">
            <a:extLst>
              <a:ext uri="{FF2B5EF4-FFF2-40B4-BE49-F238E27FC236}">
                <a16:creationId xmlns:a16="http://schemas.microsoft.com/office/drawing/2014/main" id="{7D542956-C301-48AD-0FF9-51C82D55F923}"/>
              </a:ext>
            </a:extLst>
          </p:cNvPr>
          <p:cNvSpPr/>
          <p:nvPr/>
        </p:nvSpPr>
        <p:spPr>
          <a:xfrm>
            <a:off x="9493340" y="3885582"/>
            <a:ext cx="2629989" cy="1184366"/>
          </a:xfrm>
          <a:prstGeom prst="wedgeRoundRectCallout">
            <a:avLst>
              <a:gd name="adj1" fmla="val -62224"/>
              <a:gd name="adj2" fmla="val 7353"/>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96436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5C4316-1F42-588B-11BD-94B97195AA87}"/>
              </a:ext>
            </a:extLst>
          </p:cNvPr>
          <p:cNvSpPr>
            <a:spLocks noGrp="1"/>
          </p:cNvSpPr>
          <p:nvPr>
            <p:ph type="title"/>
          </p:nvPr>
        </p:nvSpPr>
        <p:spPr>
          <a:xfrm>
            <a:off x="838200" y="217080"/>
            <a:ext cx="10515600" cy="629174"/>
          </a:xfrm>
        </p:spPr>
        <p:txBody>
          <a:bodyPr>
            <a:normAutofit fontScale="90000"/>
          </a:bodyPr>
          <a:lstStyle/>
          <a:p>
            <a:r>
              <a:rPr lang="en-US" altLang="ja-JP" sz="2800" dirty="0">
                <a:solidFill>
                  <a:schemeClr val="tx2"/>
                </a:solidFill>
                <a:latin typeface="Meiryo UI" panose="020B0604030504040204" pitchFamily="50" charset="-128"/>
                <a:ea typeface="Meiryo UI" panose="020B0604030504040204" pitchFamily="50" charset="-128"/>
              </a:rPr>
              <a:t>【</a:t>
            </a:r>
            <a:r>
              <a:rPr lang="ja-JP" altLang="en-US" sz="2800" dirty="0">
                <a:solidFill>
                  <a:schemeClr val="tx2"/>
                </a:solidFill>
                <a:latin typeface="Meiryo UI" panose="020B0604030504040204" pitchFamily="50" charset="-128"/>
                <a:ea typeface="Meiryo UI" panose="020B0604030504040204" pitchFamily="50" charset="-128"/>
              </a:rPr>
              <a:t>自己理解別紙②</a:t>
            </a:r>
            <a:r>
              <a:rPr lang="en-US" altLang="ja-JP" sz="2800" dirty="0">
                <a:solidFill>
                  <a:schemeClr val="tx2"/>
                </a:solidFill>
                <a:latin typeface="Meiryo UI" panose="020B0604030504040204" pitchFamily="50" charset="-128"/>
                <a:ea typeface="Meiryo UI" panose="020B0604030504040204" pitchFamily="50" charset="-128"/>
              </a:rPr>
              <a:t>B】</a:t>
            </a:r>
            <a:r>
              <a:rPr lang="ja-JP" altLang="en-US" sz="2800" dirty="0">
                <a:solidFill>
                  <a:schemeClr val="tx2"/>
                </a:solidFill>
                <a:latin typeface="Meiryo UI" panose="020B0604030504040204" pitchFamily="50" charset="-128"/>
                <a:ea typeface="Meiryo UI" panose="020B0604030504040204" pitchFamily="50" charset="-128"/>
              </a:rPr>
              <a:t>モチベーション分析編（実施時期：</a:t>
            </a:r>
            <a:r>
              <a:rPr lang="en-US" altLang="ja-JP" sz="2800" dirty="0">
                <a:solidFill>
                  <a:schemeClr val="tx2"/>
                </a:solidFill>
                <a:latin typeface="Meiryo UI" panose="020B0604030504040204" pitchFamily="50" charset="-128"/>
                <a:ea typeface="Meiryo UI" panose="020B0604030504040204" pitchFamily="50" charset="-128"/>
              </a:rPr>
              <a:t>7/14</a:t>
            </a:r>
            <a:r>
              <a:rPr lang="ja-JP" altLang="en-US" sz="2800" dirty="0">
                <a:solidFill>
                  <a:schemeClr val="tx2"/>
                </a:solidFill>
                <a:latin typeface="Meiryo UI" panose="020B0604030504040204" pitchFamily="50" charset="-128"/>
                <a:ea typeface="Meiryo UI" panose="020B0604030504040204" pitchFamily="50" charset="-128"/>
              </a:rPr>
              <a:t>～</a:t>
            </a:r>
            <a:r>
              <a:rPr lang="en-US" altLang="ja-JP" sz="2800" dirty="0">
                <a:solidFill>
                  <a:schemeClr val="tx2"/>
                </a:solidFill>
                <a:latin typeface="Meiryo UI" panose="020B0604030504040204" pitchFamily="50" charset="-128"/>
                <a:ea typeface="Meiryo UI" panose="020B0604030504040204" pitchFamily="50" charset="-128"/>
              </a:rPr>
              <a:t>7/20</a:t>
            </a:r>
            <a:r>
              <a:rPr lang="ja-JP" altLang="en-US" sz="2800" dirty="0">
                <a:solidFill>
                  <a:schemeClr val="tx2"/>
                </a:solidFill>
                <a:latin typeface="Meiryo UI" panose="020B0604030504040204" pitchFamily="50" charset="-128"/>
                <a:ea typeface="Meiryo UI" panose="020B0604030504040204" pitchFamily="50" charset="-128"/>
              </a:rPr>
              <a:t>）</a:t>
            </a:r>
            <a:endParaRPr kumimoji="1" lang="ja-JP" altLang="en-US" sz="2800" dirty="0">
              <a:solidFill>
                <a:schemeClr val="tx2"/>
              </a:solidFill>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548AE717-717C-7789-0566-324DDA0DFE8E}"/>
              </a:ext>
            </a:extLst>
          </p:cNvPr>
          <p:cNvSpPr>
            <a:spLocks noGrp="1"/>
          </p:cNvSpPr>
          <p:nvPr>
            <p:ph idx="1"/>
          </p:nvPr>
        </p:nvSpPr>
        <p:spPr>
          <a:xfrm>
            <a:off x="838200" y="725842"/>
            <a:ext cx="10515600" cy="5358357"/>
          </a:xfrm>
        </p:spPr>
        <p:txBody>
          <a:bodyPr anchor="t">
            <a:normAutofit/>
          </a:bodyPr>
          <a:lstStyle/>
          <a:p>
            <a:pPr>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rPr>
              <a:t>下図の記入例を参考に、別紙①</a:t>
            </a:r>
            <a:r>
              <a:rPr lang="en-US" altLang="ja-JP" sz="1400" dirty="0">
                <a:latin typeface="Meiryo UI" panose="020B0604030504040204" pitchFamily="50" charset="-128"/>
                <a:ea typeface="Meiryo UI" panose="020B0604030504040204" pitchFamily="50" charset="-128"/>
              </a:rPr>
              <a:t>B</a:t>
            </a:r>
            <a:r>
              <a:rPr lang="ja-JP" altLang="en-US" sz="1400" dirty="0">
                <a:latin typeface="Meiryo UI" panose="020B0604030504040204" pitchFamily="50" charset="-128"/>
                <a:ea typeface="Meiryo UI" panose="020B0604030504040204" pitchFamily="50" charset="-128"/>
              </a:rPr>
              <a:t>で作成した</a:t>
            </a:r>
            <a:r>
              <a:rPr lang="ja-JP" altLang="en-US" sz="1400" u="sng" dirty="0">
                <a:latin typeface="Meiryo UI" panose="020B0604030504040204" pitchFamily="50" charset="-128"/>
                <a:ea typeface="Meiryo UI" panose="020B0604030504040204" pitchFamily="50" charset="-128"/>
              </a:rPr>
              <a:t>モチベーションのグラフ</a:t>
            </a:r>
            <a:r>
              <a:rPr lang="ja-JP" altLang="en-US" sz="1400" dirty="0">
                <a:latin typeface="Meiryo UI" panose="020B0604030504040204" pitchFamily="50" charset="-128"/>
                <a:ea typeface="Meiryo UI" panose="020B0604030504040204" pitchFamily="50" charset="-128"/>
              </a:rPr>
              <a:t>を貼り付け、一番点数が</a:t>
            </a:r>
            <a:r>
              <a:rPr lang="ja-JP" altLang="en-US" sz="1400" b="1" dirty="0">
                <a:latin typeface="Meiryo UI" panose="020B0604030504040204" pitchFamily="50" charset="-128"/>
                <a:ea typeface="Meiryo UI" panose="020B0604030504040204" pitchFamily="50" charset="-128"/>
              </a:rPr>
              <a:t>高かったところ</a:t>
            </a:r>
            <a:r>
              <a:rPr lang="ja-JP" altLang="en-US" sz="1400" dirty="0">
                <a:latin typeface="Meiryo UI" panose="020B0604030504040204" pitchFamily="50" charset="-128"/>
                <a:ea typeface="Meiryo UI" panose="020B0604030504040204" pitchFamily="50" charset="-128"/>
              </a:rPr>
              <a:t>と、一番</a:t>
            </a:r>
            <a:r>
              <a:rPr lang="ja-JP" altLang="en-US" sz="1400" b="1" dirty="0">
                <a:latin typeface="Meiryo UI" panose="020B0604030504040204" pitchFamily="50" charset="-128"/>
                <a:ea typeface="Meiryo UI" panose="020B0604030504040204" pitchFamily="50" charset="-128"/>
              </a:rPr>
              <a:t>低かったところ</a:t>
            </a:r>
            <a:r>
              <a:rPr lang="ja-JP" altLang="en-US" sz="1400" dirty="0">
                <a:latin typeface="Meiryo UI" panose="020B0604030504040204" pitchFamily="50" charset="-128"/>
                <a:ea typeface="Meiryo UI" panose="020B0604030504040204" pitchFamily="50" charset="-128"/>
              </a:rPr>
              <a:t>について</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コメントを付けてください</a:t>
            </a:r>
            <a:endParaRPr lang="en-US" altLang="ja-JP" sz="1400" dirty="0">
              <a:latin typeface="Meiryo UI" panose="020B0604030504040204" pitchFamily="50" charset="-128"/>
              <a:ea typeface="Meiryo UI" panose="020B0604030504040204" pitchFamily="50" charset="-128"/>
            </a:endParaRPr>
          </a:p>
          <a:p>
            <a:pPr>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rPr>
              <a:t>自分のモチベーションの源泉についての考察を本スライド下部のボックスに記入する（コメントボックスの大きさ等は自由に変更して</a:t>
            </a:r>
            <a:r>
              <a:rPr lang="en-US" altLang="ja-JP" sz="1400" dirty="0">
                <a:latin typeface="Meiryo UI" panose="020B0604030504040204" pitchFamily="50" charset="-128"/>
                <a:ea typeface="Meiryo UI" panose="020B0604030504040204" pitchFamily="50" charset="-128"/>
              </a:rPr>
              <a:t>OK</a:t>
            </a:r>
            <a:r>
              <a:rPr lang="ja-JP" altLang="en-US" sz="1400" dirty="0">
                <a:latin typeface="Meiryo UI" panose="020B0604030504040204" pitchFamily="50" charset="-128"/>
                <a:ea typeface="Meiryo UI" panose="020B0604030504040204" pitchFamily="50" charset="-128"/>
              </a:rPr>
              <a:t>です）</a:t>
            </a:r>
            <a:endParaRPr lang="en-US" altLang="ja-JP" sz="1400" dirty="0">
              <a:latin typeface="Meiryo UI" panose="020B0604030504040204" pitchFamily="50" charset="-128"/>
              <a:ea typeface="Meiryo UI" panose="020B0604030504040204" pitchFamily="50" charset="-128"/>
            </a:endParaRPr>
          </a:p>
          <a:p>
            <a:pPr marL="0" indent="0">
              <a:buNone/>
            </a:pPr>
            <a:endParaRPr lang="en-US" altLang="ja-JP" sz="1400" dirty="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E34CBD3B-B66A-5BEF-64C4-4194D4324D90}"/>
              </a:ext>
            </a:extLst>
          </p:cNvPr>
          <p:cNvSpPr/>
          <p:nvPr/>
        </p:nvSpPr>
        <p:spPr>
          <a:xfrm>
            <a:off x="1149531" y="5965290"/>
            <a:ext cx="10204269" cy="813199"/>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accent2"/>
                </a:solidFill>
              </a:rPr>
              <a:t>自分のモチベーションの源泉：</a:t>
            </a:r>
          </a:p>
        </p:txBody>
      </p:sp>
      <p:graphicFrame>
        <p:nvGraphicFramePr>
          <p:cNvPr id="11" name="グラフ 10">
            <a:extLst>
              <a:ext uri="{FF2B5EF4-FFF2-40B4-BE49-F238E27FC236}">
                <a16:creationId xmlns:a16="http://schemas.microsoft.com/office/drawing/2014/main" id="{07D40E40-FEDF-4C3F-B8D7-51B9F1A02828}"/>
              </a:ext>
            </a:extLst>
          </p:cNvPr>
          <p:cNvGraphicFramePr>
            <a:graphicFrameLocks/>
          </p:cNvGraphicFramePr>
          <p:nvPr/>
        </p:nvGraphicFramePr>
        <p:xfrm>
          <a:off x="1321991" y="1616764"/>
          <a:ext cx="9385766" cy="4326835"/>
        </p:xfrm>
        <a:graphic>
          <a:graphicData uri="http://schemas.openxmlformats.org/drawingml/2006/chart">
            <c:chart xmlns:c="http://schemas.openxmlformats.org/drawingml/2006/chart" xmlns:r="http://schemas.openxmlformats.org/officeDocument/2006/relationships" r:id="rId2"/>
          </a:graphicData>
        </a:graphic>
      </p:graphicFrame>
      <p:sp>
        <p:nvSpPr>
          <p:cNvPr id="6" name="吹き出し: 角を丸めた四角形 5">
            <a:extLst>
              <a:ext uri="{FF2B5EF4-FFF2-40B4-BE49-F238E27FC236}">
                <a16:creationId xmlns:a16="http://schemas.microsoft.com/office/drawing/2014/main" id="{710404AE-286B-08F4-F265-AF5636D4A7E9}"/>
              </a:ext>
            </a:extLst>
          </p:cNvPr>
          <p:cNvSpPr/>
          <p:nvPr/>
        </p:nvSpPr>
        <p:spPr>
          <a:xfrm>
            <a:off x="3558777" y="2172912"/>
            <a:ext cx="2895032" cy="1762984"/>
          </a:xfrm>
          <a:prstGeom prst="wedgeRoundRectCallout">
            <a:avLst>
              <a:gd name="adj1" fmla="val -83066"/>
              <a:gd name="adj2" fmla="val -14563"/>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吹き出し: 角を丸めた四角形 11">
            <a:extLst>
              <a:ext uri="{FF2B5EF4-FFF2-40B4-BE49-F238E27FC236}">
                <a16:creationId xmlns:a16="http://schemas.microsoft.com/office/drawing/2014/main" id="{40971487-1BA9-F5F1-D955-BA77DB5EC016}"/>
              </a:ext>
            </a:extLst>
          </p:cNvPr>
          <p:cNvSpPr/>
          <p:nvPr/>
        </p:nvSpPr>
        <p:spPr>
          <a:xfrm>
            <a:off x="6937600" y="3780181"/>
            <a:ext cx="2895032" cy="1762984"/>
          </a:xfrm>
          <a:prstGeom prst="wedgeRoundRectCallout">
            <a:avLst>
              <a:gd name="adj1" fmla="val -66129"/>
              <a:gd name="adj2" fmla="val 21518"/>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5643281"/>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343</TotalTime>
  <Words>172</Words>
  <Application>Microsoft Office PowerPoint</Application>
  <PresentationFormat>ワイド画面</PresentationFormat>
  <Paragraphs>10</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Arial</vt:lpstr>
      <vt:lpstr>Trebuchet MS</vt:lpstr>
      <vt:lpstr>Wingdings 3</vt:lpstr>
      <vt:lpstr>ファセット</vt:lpstr>
      <vt:lpstr>【自己理解別紙②A】ライフストーリー編（実施時期：～7/13）</vt:lpstr>
      <vt:lpstr>【自己理解別紙②B】モチベーション分析編（実施時期：7/14～7/20）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【自己理解別紙②】</dc:title>
  <dc:creator>Yoneda Aiko</dc:creator>
  <cp:lastModifiedBy>Aiko Yoneda</cp:lastModifiedBy>
  <cp:revision>1</cp:revision>
  <dcterms:created xsi:type="dcterms:W3CDTF">2023-05-14T05:11:17Z</dcterms:created>
  <dcterms:modified xsi:type="dcterms:W3CDTF">2024-06-09T13:44:05Z</dcterms:modified>
</cp:coreProperties>
</file>